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석원 강" userId="0c339e2018e1ec12" providerId="LiveId" clId="{347713F6-1B9A-450E-9E14-3B780B942ECD}"/>
    <pc:docChg chg="undo custSel modSld">
      <pc:chgData name="석원 강" userId="0c339e2018e1ec12" providerId="LiveId" clId="{347713F6-1B9A-450E-9E14-3B780B942ECD}" dt="2024-01-24T08:05:56.058" v="31" actId="6549"/>
      <pc:docMkLst>
        <pc:docMk/>
      </pc:docMkLst>
      <pc:sldChg chg="modSp mod">
        <pc:chgData name="석원 강" userId="0c339e2018e1ec12" providerId="LiveId" clId="{347713F6-1B9A-450E-9E14-3B780B942ECD}" dt="2024-01-24T08:05:56.058" v="31" actId="6549"/>
        <pc:sldMkLst>
          <pc:docMk/>
          <pc:sldMk cId="1566330106" sldId="256"/>
        </pc:sldMkLst>
        <pc:spChg chg="mod">
          <ac:chgData name="석원 강" userId="0c339e2018e1ec12" providerId="LiveId" clId="{347713F6-1B9A-450E-9E14-3B780B942ECD}" dt="2024-01-24T08:05:56.058" v="31" actId="6549"/>
          <ac:spMkLst>
            <pc:docMk/>
            <pc:sldMk cId="1566330106" sldId="256"/>
            <ac:spMk id="8" creationId="{7551151D-70B0-FAC7-116A-08A2A6F304D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815376-697D-0CC8-BDE2-90C963897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2EB9D1D-E935-2D07-08BC-1E19CB4FE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CD91011-F7F8-758F-F1DC-5F714B66D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2F8F-574C-449E-B526-EA45D9B03950}" type="datetimeFigureOut">
              <a:rPr lang="ko-KR" altLang="en-US" smtClean="0"/>
              <a:t>2024-01-24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F044630-C6C6-05E6-D8F2-7FB2745F2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D8C45E-1E27-9692-1474-756542695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2D0B-7294-4CAF-A2E7-89803F1EF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476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21B767-F64D-4C93-B174-A9B8E54EB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BCDE387-8ECD-8BC2-CD9C-7E06974019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657F35A-71A9-5799-2652-BD172158E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2F8F-574C-449E-B526-EA45D9B03950}" type="datetimeFigureOut">
              <a:rPr lang="ko-KR" altLang="en-US" smtClean="0"/>
              <a:t>2024-01-24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4DD51FC-CF53-BEF2-0967-46592C7F4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6183DD2-2ADA-87F9-D851-627B0139C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2D0B-7294-4CAF-A2E7-89803F1EF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777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A823DD0-EBC6-2912-96B9-D62EF2D8EF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D7F5620-3A63-086F-2CBA-AF457A1DF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E4E8D48-A06F-8D16-05C4-87A774EDB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2F8F-574C-449E-B526-EA45D9B03950}" type="datetimeFigureOut">
              <a:rPr lang="ko-KR" altLang="en-US" smtClean="0"/>
              <a:t>2024-01-24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CD4D59B-B4AE-5EC0-4B64-C664E4059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CD6DFC3-86A5-7A81-AD26-F7E8E3665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2D0B-7294-4CAF-A2E7-89803F1EF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9680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B4F1F7-E156-D7BB-60FF-2512355D4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F56FF4-F44B-ED2F-DA46-8EC96839D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3D2D9C-6E1A-F1FC-9D9A-0972219E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2F8F-574C-449E-B526-EA45D9B03950}" type="datetimeFigureOut">
              <a:rPr lang="ko-KR" altLang="en-US" smtClean="0"/>
              <a:t>2024-01-24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A1F0283-BF1C-EFD1-6C8C-5BD7736CF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7AC6E9-C62C-967E-4AE2-B8BD8CC27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2D0B-7294-4CAF-A2E7-89803F1EF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5149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F55120-55F3-4304-6089-1D7C0C6C9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7D615F1-0C96-7EB8-8555-D77455F9C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90DC6A-1C62-A001-C594-8F059EB5E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2F8F-574C-449E-B526-EA45D9B03950}" type="datetimeFigureOut">
              <a:rPr lang="ko-KR" altLang="en-US" smtClean="0"/>
              <a:t>2024-01-24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9F74D2F-2575-2117-B6B3-10E0412D2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53EF89-BCDA-D0E8-035E-ABE107C2E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2D0B-7294-4CAF-A2E7-89803F1EF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343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9075AF9-40DA-C7A8-7C6A-7FCFF1ED5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0CCBCE-F791-652A-40A5-2DC1E2DF12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2904E90-C05F-7578-0E43-5894959AD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D5BC706-73A2-6C03-0289-7A4C3E650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2F8F-574C-449E-B526-EA45D9B03950}" type="datetimeFigureOut">
              <a:rPr lang="ko-KR" altLang="en-US" smtClean="0"/>
              <a:t>2024-01-24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BAD40EB-53E3-E640-33BB-C57B83F11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7E1AE65-F531-FB0C-21F5-A6742812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2D0B-7294-4CAF-A2E7-89803F1EF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131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15B876-ABB5-6821-7A2A-562250073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9CCAE8F-6EC4-CDC1-1924-90FF01018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30CA7B-8CE2-9C07-EBC6-AF95F30963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56E5272-98F0-FEB8-10F7-3978EA3C20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0209E80-FE5F-DA5D-1A72-EC3B02177F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FDC87D1-DEF7-B434-3F6F-E2B94E6F4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2F8F-574C-449E-B526-EA45D9B03950}" type="datetimeFigureOut">
              <a:rPr lang="ko-KR" altLang="en-US" smtClean="0"/>
              <a:t>2024-01-24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65F8823-9C46-B952-D160-CA4870B1D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ED91800-0918-54AC-F52C-DF4DFC1DA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2D0B-7294-4CAF-A2E7-89803F1EF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621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C1A863-54BE-710B-34E7-4416142DE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7D75B32-6181-7A56-7142-1812D74C5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2F8F-574C-449E-B526-EA45D9B03950}" type="datetimeFigureOut">
              <a:rPr lang="ko-KR" altLang="en-US" smtClean="0"/>
              <a:t>2024-01-24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EADC907-E16D-AF1C-9AD5-34782B787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7F1C010-0F75-60D8-AEC0-1E9B75CC4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2D0B-7294-4CAF-A2E7-89803F1EF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1232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0748C31-1153-EAB1-3F6C-866BB6D8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2F8F-574C-449E-B526-EA45D9B03950}" type="datetimeFigureOut">
              <a:rPr lang="ko-KR" altLang="en-US" smtClean="0"/>
              <a:t>2024-01-24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D899991-9EDD-5BB0-3572-F999165D2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5CC4137-A20B-1811-73B8-9BB929A9C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2D0B-7294-4CAF-A2E7-89803F1EF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7026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7B62FC-4395-ACAA-BA45-CA829D763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F54CC15-92E0-3288-2F8C-BE8A5A129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4D7A842-0F12-6D39-8A6B-27A0CE35D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D77DD71-80A1-4C09-03C1-99A3812F4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2F8F-574C-449E-B526-EA45D9B03950}" type="datetimeFigureOut">
              <a:rPr lang="ko-KR" altLang="en-US" smtClean="0"/>
              <a:t>2024-01-24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39F41D4-7C10-55C7-EA25-04D126F58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14B337A-43F3-3E38-FF66-CB26C96B8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2D0B-7294-4CAF-A2E7-89803F1EF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893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1632B3-C068-AB33-AD3C-884C77096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76B40A9-E88C-7312-DD00-548E4B8B73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3C96F81-6486-E42B-67F8-F6C56B0CA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3F72FF8-6FB0-CC98-3E17-7FF8E1DEF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2F8F-574C-449E-B526-EA45D9B03950}" type="datetimeFigureOut">
              <a:rPr lang="ko-KR" altLang="en-US" smtClean="0"/>
              <a:t>2024-01-24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83FA5D6-B371-B58C-9C9A-ADE70F8C5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D552283-AECD-2A71-3AB0-5D9377975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B2D0B-7294-4CAF-A2E7-89803F1EF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554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6E2AE14-2C8D-37E7-8926-8E39F1E8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9E35633-44DE-B688-4C23-C89EDBCC3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07D84F-E0CD-09E2-C99A-6265BD6DE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C2F8F-574C-449E-B526-EA45D9B03950}" type="datetimeFigureOut">
              <a:rPr lang="ko-KR" altLang="en-US" smtClean="0"/>
              <a:t>2024-01-24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568943A-A5A7-6BE2-BD3F-74ECEEB1CE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479C7D2-18AE-BD85-382C-7B4484FB39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B2D0B-7294-4CAF-A2E7-89803F1EF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293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8C6CE677-8FC3-8F0E-5542-8A11F6E8E0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77" r="3189"/>
          <a:stretch/>
        </p:blipFill>
        <p:spPr>
          <a:xfrm>
            <a:off x="194345" y="373892"/>
            <a:ext cx="11803310" cy="611021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31938BE0-6751-BA4A-7EDA-FC6EC2C1F8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3562" y="504767"/>
            <a:ext cx="4373902" cy="84817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</p:pic>
      <p:sp>
        <p:nvSpPr>
          <p:cNvPr id="8" name="말풍선: 사각형 7">
            <a:extLst>
              <a:ext uri="{FF2B5EF4-FFF2-40B4-BE49-F238E27FC236}">
                <a16:creationId xmlns:a16="http://schemas.microsoft.com/office/drawing/2014/main" id="{7551151D-70B0-FAC7-116A-08A2A6F304D4}"/>
              </a:ext>
            </a:extLst>
          </p:cNvPr>
          <p:cNvSpPr/>
          <p:nvPr/>
        </p:nvSpPr>
        <p:spPr>
          <a:xfrm>
            <a:off x="3253408" y="2220599"/>
            <a:ext cx="7168886" cy="2388723"/>
          </a:xfrm>
          <a:prstGeom prst="wedgeRectCallout">
            <a:avLst>
              <a:gd name="adj1" fmla="val -22116"/>
              <a:gd name="adj2" fmla="val -82427"/>
            </a:avLst>
          </a:prstGeom>
          <a:solidFill>
            <a:schemeClr val="bg1"/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500" dirty="0">
                <a:solidFill>
                  <a:schemeClr val="tx1"/>
                </a:solidFill>
              </a:rPr>
              <a:t>관리자 계정 권한 오류 사항입니다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</a:p>
          <a:p>
            <a:r>
              <a:rPr lang="ko-KR" altLang="en-US" sz="1500" dirty="0">
                <a:solidFill>
                  <a:schemeClr val="tx1"/>
                </a:solidFill>
              </a:rPr>
              <a:t>권한을 부여해도 게시물을 수정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삭제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답변이 되지 않다는 요청사항이 들어왔습니다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</a:p>
          <a:p>
            <a:endParaRPr lang="en-US" altLang="ko-KR" sz="1500" dirty="0">
              <a:solidFill>
                <a:schemeClr val="tx1"/>
              </a:solidFill>
            </a:endParaRPr>
          </a:p>
          <a:p>
            <a:r>
              <a:rPr lang="ko-KR" altLang="en-US" sz="1500" dirty="0">
                <a:solidFill>
                  <a:schemeClr val="tx1"/>
                </a:solidFill>
              </a:rPr>
              <a:t>테스트 결과 </a:t>
            </a:r>
            <a:r>
              <a:rPr lang="en-US" altLang="ko-KR" sz="1500" dirty="0">
                <a:solidFill>
                  <a:schemeClr val="tx1"/>
                </a:solidFill>
              </a:rPr>
              <a:t>“</a:t>
            </a:r>
            <a:r>
              <a:rPr lang="ko-KR" altLang="en-US" sz="1500" dirty="0">
                <a:solidFill>
                  <a:schemeClr val="tx1"/>
                </a:solidFill>
              </a:rPr>
              <a:t>권한정보</a:t>
            </a:r>
            <a:r>
              <a:rPr lang="en-US" altLang="ko-KR" sz="1500" dirty="0">
                <a:solidFill>
                  <a:schemeClr val="tx1"/>
                </a:solidFill>
              </a:rPr>
              <a:t>” </a:t>
            </a:r>
            <a:r>
              <a:rPr lang="ko-KR" altLang="en-US" sz="1500" dirty="0">
                <a:solidFill>
                  <a:schemeClr val="tx1"/>
                </a:solidFill>
              </a:rPr>
              <a:t>기능에서 권한을 부여할 시 이상이 있는 것 같아 확인 후 조치 부탁드립니다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</a:p>
          <a:p>
            <a:endParaRPr lang="en-US" altLang="ko-KR" sz="1500" dirty="0">
              <a:solidFill>
                <a:schemeClr val="tx1"/>
              </a:solidFill>
            </a:endParaRPr>
          </a:p>
          <a:p>
            <a:r>
              <a:rPr lang="en-US" altLang="ko-KR" sz="1500" dirty="0">
                <a:solidFill>
                  <a:srgbClr val="FF0000"/>
                </a:solidFill>
              </a:rPr>
              <a:t>Master</a:t>
            </a:r>
            <a:r>
              <a:rPr lang="ko-KR" altLang="en-US" sz="1500" dirty="0">
                <a:solidFill>
                  <a:srgbClr val="FF0000"/>
                </a:solidFill>
              </a:rPr>
              <a:t> 계정</a:t>
            </a:r>
            <a:r>
              <a:rPr lang="ko-KR" altLang="en-US" sz="1500" dirty="0">
                <a:solidFill>
                  <a:schemeClr val="tx1"/>
                </a:solidFill>
              </a:rPr>
              <a:t>으로 </a:t>
            </a:r>
            <a:r>
              <a:rPr lang="en-US" altLang="ko-KR" sz="1500" dirty="0">
                <a:solidFill>
                  <a:schemeClr val="tx1"/>
                </a:solidFill>
              </a:rPr>
              <a:t>"</a:t>
            </a:r>
            <a:r>
              <a:rPr lang="ko-KR" altLang="en-US" sz="1500" dirty="0">
                <a:solidFill>
                  <a:schemeClr val="tx1"/>
                </a:solidFill>
              </a:rPr>
              <a:t>계정관리 </a:t>
            </a:r>
            <a:r>
              <a:rPr lang="en-US" altLang="ko-KR" sz="1500" dirty="0">
                <a:solidFill>
                  <a:schemeClr val="tx1"/>
                </a:solidFill>
              </a:rPr>
              <a:t>&gt; </a:t>
            </a:r>
            <a:r>
              <a:rPr lang="ko-KR" altLang="en-US" sz="1500" dirty="0">
                <a:solidFill>
                  <a:schemeClr val="tx1"/>
                </a:solidFill>
              </a:rPr>
              <a:t>권한정보</a:t>
            </a:r>
            <a:r>
              <a:rPr lang="en-US" altLang="ko-KR" sz="1500" dirty="0">
                <a:solidFill>
                  <a:schemeClr val="tx1"/>
                </a:solidFill>
              </a:rPr>
              <a:t>＂</a:t>
            </a:r>
            <a:r>
              <a:rPr lang="ko-KR" altLang="en-US" sz="1500" dirty="0">
                <a:solidFill>
                  <a:schemeClr val="tx1"/>
                </a:solidFill>
              </a:rPr>
              <a:t>에서 </a:t>
            </a:r>
            <a:r>
              <a:rPr lang="ko-KR" altLang="en-US" sz="1500" dirty="0">
                <a:solidFill>
                  <a:srgbClr val="7030A0"/>
                </a:solidFill>
              </a:rPr>
              <a:t>일반 관리자</a:t>
            </a:r>
            <a:r>
              <a:rPr lang="ko-KR" altLang="en-US" sz="1500" dirty="0">
                <a:solidFill>
                  <a:schemeClr val="tx1"/>
                </a:solidFill>
              </a:rPr>
              <a:t>에게 권한을 부여한 항목만 나오는 것은 이상이 없습니다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6330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AAA1CAA7-81D5-1DF5-A730-4D1CE04217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26" r="3342"/>
          <a:stretch/>
        </p:blipFill>
        <p:spPr>
          <a:xfrm>
            <a:off x="203718" y="385406"/>
            <a:ext cx="11784563" cy="60871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말풍선: 사각형 6">
            <a:extLst>
              <a:ext uri="{FF2B5EF4-FFF2-40B4-BE49-F238E27FC236}">
                <a16:creationId xmlns:a16="http://schemas.microsoft.com/office/drawing/2014/main" id="{2B198741-BD02-719A-B7AA-E70416CF0895}"/>
              </a:ext>
            </a:extLst>
          </p:cNvPr>
          <p:cNvSpPr/>
          <p:nvPr/>
        </p:nvSpPr>
        <p:spPr>
          <a:xfrm>
            <a:off x="7452184" y="2258006"/>
            <a:ext cx="3931163" cy="3965512"/>
          </a:xfrm>
          <a:prstGeom prst="wedgeRectCallout">
            <a:avLst>
              <a:gd name="adj1" fmla="val -59601"/>
              <a:gd name="adj2" fmla="val -21995"/>
            </a:avLst>
          </a:prstGeom>
          <a:solidFill>
            <a:schemeClr val="bg1"/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500" dirty="0">
              <a:solidFill>
                <a:schemeClr val="tx1"/>
              </a:solidFill>
            </a:endParaRPr>
          </a:p>
          <a:p>
            <a:r>
              <a:rPr lang="ko-KR" altLang="en-US" sz="1500" dirty="0">
                <a:solidFill>
                  <a:schemeClr val="tx1"/>
                </a:solidFill>
              </a:rPr>
              <a:t>부여된 권한의 게시물을 확인 하는 것은 가능하나 왼쪽 이미지의 </a:t>
            </a:r>
            <a:r>
              <a:rPr lang="en-US" altLang="ko-KR" sz="1500" dirty="0">
                <a:solidFill>
                  <a:srgbClr val="FF0000"/>
                </a:solidFill>
              </a:rPr>
              <a:t>master</a:t>
            </a:r>
            <a:r>
              <a:rPr lang="ko-KR" altLang="en-US" sz="1500" dirty="0">
                <a:solidFill>
                  <a:srgbClr val="FF0000"/>
                </a:solidFill>
              </a:rPr>
              <a:t>계정</a:t>
            </a:r>
            <a:r>
              <a:rPr lang="ko-KR" altLang="en-US" sz="1500" dirty="0">
                <a:solidFill>
                  <a:schemeClr val="tx1"/>
                </a:solidFill>
              </a:rPr>
              <a:t>과 같이 체크박스가 나오지 않으며 게시물 삭제가 뜨지 않습니다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</a:p>
          <a:p>
            <a:endParaRPr lang="en-US" altLang="ko-KR" sz="1500" dirty="0">
              <a:solidFill>
                <a:schemeClr val="tx1"/>
              </a:solidFill>
            </a:endParaRPr>
          </a:p>
          <a:p>
            <a:r>
              <a:rPr lang="ko-KR" altLang="en-US" sz="1500" dirty="0">
                <a:solidFill>
                  <a:schemeClr val="tx1"/>
                </a:solidFill>
              </a:rPr>
              <a:t>또한 관리자 자신이 작성한 게시물 이외에는 수정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답변이 되지 않음을 확인 하였습니다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</a:p>
          <a:p>
            <a:endParaRPr lang="en-US" altLang="ko-KR" sz="1500" dirty="0">
              <a:solidFill>
                <a:schemeClr val="tx1"/>
              </a:solidFill>
            </a:endParaRPr>
          </a:p>
          <a:p>
            <a:r>
              <a:rPr lang="ko-KR" altLang="en-US" sz="1500" dirty="0">
                <a:solidFill>
                  <a:schemeClr val="tx1"/>
                </a:solidFill>
              </a:rPr>
              <a:t>이와 같은 문제로 </a:t>
            </a:r>
            <a:r>
              <a:rPr lang="en-US" altLang="ko-KR" sz="1500" dirty="0">
                <a:solidFill>
                  <a:srgbClr val="FF0000"/>
                </a:solidFill>
              </a:rPr>
              <a:t>master</a:t>
            </a:r>
            <a:r>
              <a:rPr lang="ko-KR" altLang="en-US" sz="1500" dirty="0">
                <a:solidFill>
                  <a:srgbClr val="FF0000"/>
                </a:solidFill>
              </a:rPr>
              <a:t>계정</a:t>
            </a:r>
            <a:r>
              <a:rPr lang="ko-KR" altLang="en-US" sz="1500" dirty="0">
                <a:solidFill>
                  <a:schemeClr val="tx1"/>
                </a:solidFill>
              </a:rPr>
              <a:t>이 </a:t>
            </a:r>
            <a:r>
              <a:rPr lang="ko-KR" altLang="en-US" sz="1500" dirty="0">
                <a:solidFill>
                  <a:srgbClr val="7030A0"/>
                </a:solidFill>
              </a:rPr>
              <a:t>일반 관리자</a:t>
            </a:r>
            <a:r>
              <a:rPr lang="ko-KR" altLang="en-US" sz="1500" dirty="0">
                <a:solidFill>
                  <a:schemeClr val="tx1"/>
                </a:solidFill>
              </a:rPr>
              <a:t>에게 권한을 부여할 때 수정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삭제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답변이 가능하게 조치하면 문제를 해결 할 수 있을 것 같습니다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</a:p>
          <a:p>
            <a:endParaRPr lang="en-US" altLang="ko-KR" sz="1500" dirty="0">
              <a:solidFill>
                <a:schemeClr val="tx1"/>
              </a:solidFill>
            </a:endParaRPr>
          </a:p>
          <a:p>
            <a:r>
              <a:rPr lang="ko-KR" altLang="en-US" sz="1500" dirty="0">
                <a:solidFill>
                  <a:schemeClr val="tx1"/>
                </a:solidFill>
              </a:rPr>
              <a:t>해당 내용 확인 후 조치 부탁드리겠습니다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909F1BC3-73E2-BF77-D7AC-1C86FCC3E1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8585" y="2258006"/>
            <a:ext cx="3045046" cy="2787909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501717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121</Words>
  <Application>Microsoft Office PowerPoint</Application>
  <PresentationFormat>와이드스크린</PresentationFormat>
  <Paragraphs>14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석원 강</dc:creator>
  <cp:lastModifiedBy>석원 강</cp:lastModifiedBy>
  <cp:revision>1</cp:revision>
  <dcterms:created xsi:type="dcterms:W3CDTF">2024-01-24T07:14:49Z</dcterms:created>
  <dcterms:modified xsi:type="dcterms:W3CDTF">2024-01-24T08:05:57Z</dcterms:modified>
</cp:coreProperties>
</file>